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172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319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495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35483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890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272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5267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7192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21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118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86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824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200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497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12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554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341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September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5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E5DD0-B980-4CAA-A202-6EA0B7A5C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878002"/>
            <a:ext cx="11293200" cy="1000800"/>
          </a:xfrm>
        </p:spPr>
        <p:txBody>
          <a:bodyPr anchor="ctr">
            <a:normAutofit fontScale="90000"/>
          </a:bodyPr>
          <a:lstStyle/>
          <a:p>
            <a:r>
              <a:rPr lang="ru-RU" dirty="0"/>
              <a:t>«Воин света»</a:t>
            </a:r>
            <a:br>
              <a:rPr lang="ru-RU" dirty="0"/>
            </a:br>
            <a:r>
              <a:rPr lang="ru-RU" dirty="0"/>
              <a:t> фильм Е. Дубровской</a:t>
            </a:r>
          </a:p>
        </p:txBody>
      </p:sp>
      <p:pic>
        <p:nvPicPr>
          <p:cNvPr id="28" name="Picture 3" descr="Цветные световые фотоэффекты">
            <a:extLst>
              <a:ext uri="{FF2B5EF4-FFF2-40B4-BE49-F238E27FC236}">
                <a16:creationId xmlns:a16="http://schemas.microsoft.com/office/drawing/2014/main" id="{FD6DEC6C-F406-C35F-85F8-083AA7B6F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71" b="31921"/>
          <a:stretch/>
        </p:blipFill>
        <p:spPr>
          <a:xfrm>
            <a:off x="20" y="2959198"/>
            <a:ext cx="12191980" cy="3898801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AE6F50-27F7-4691-9A1D-E4427F9F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7756" y="5673984"/>
            <a:ext cx="3422609" cy="984885"/>
          </a:xfrm>
        </p:spPr>
        <p:txBody>
          <a:bodyPr anchor="ctr">
            <a:normAutofit/>
          </a:bodyPr>
          <a:lstStyle/>
          <a:p>
            <a:r>
              <a:rPr lang="ru-RU" sz="1600" cap="none" dirty="0">
                <a:solidFill>
                  <a:schemeClr val="bg2">
                    <a:lumMod val="50000"/>
                  </a:schemeClr>
                </a:solidFill>
              </a:rPr>
              <a:t>Автор: Шевченко Ю.С.</a:t>
            </a:r>
            <a:br>
              <a:rPr lang="ru-RU" sz="1600" cap="none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cap="none" dirty="0">
                <a:solidFill>
                  <a:schemeClr val="bg2">
                    <a:lumMod val="50000"/>
                  </a:schemeClr>
                </a:solidFill>
              </a:rPr>
              <a:t>Учитель начальных классов</a:t>
            </a:r>
            <a:br>
              <a:rPr lang="ru-RU" sz="1600" cap="none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cap="none" dirty="0">
                <a:solidFill>
                  <a:schemeClr val="bg2">
                    <a:lumMod val="50000"/>
                  </a:schemeClr>
                </a:solidFill>
              </a:rPr>
              <a:t>МАОУ СОШ №24 г. Армавира</a:t>
            </a:r>
          </a:p>
        </p:txBody>
      </p:sp>
    </p:spTree>
    <p:extLst>
      <p:ext uri="{BB962C8B-B14F-4D97-AF65-F5344CB8AC3E}">
        <p14:creationId xmlns:p14="http://schemas.microsoft.com/office/powerpoint/2010/main" val="250760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380DE-FC20-4448-AD94-4BFCA0DB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Елена Дубровская и ее книга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765D5B-7C6A-458E-8D67-AE458EB43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00" y="1510097"/>
            <a:ext cx="4357299" cy="46188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6DFFC9-CCBB-43E2-9F63-2D26049C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988" y="1864268"/>
            <a:ext cx="5426637" cy="39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D4D27-DB06-4C0B-B88A-5A371ECC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такой воин света?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55E29D-5BFB-44E2-8F79-CE491AD66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Воин Света — тот, кто способен постичь чудо жизни, бороться до конца за то, во что верует. И хотя никто не считает себя воином света, каждый может стать им.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Воин Света – рыцарь Духа. Меч – его справедливость. </a:t>
            </a:r>
            <a:br>
              <a:rPr lang="ru-RU" dirty="0"/>
            </a:br>
            <a:r>
              <a:rPr lang="ru-RU" dirty="0"/>
              <a:t>Щит – его терпение. Он простодушен, как голубь и мудр как змея. Воин света помнит всегда о добре. В этом ему помогают ангелы и все небесные силы.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Воин</a:t>
            </a:r>
            <a:r>
              <a:rPr lang="ru-RU" b="1" dirty="0"/>
              <a:t> </a:t>
            </a:r>
            <a:r>
              <a:rPr lang="ru-RU" dirty="0"/>
              <a:t>- человек, посвятивший свою жизнь защите Родины, своей чести и достоинства, благополучия своей семьи, народа.</a:t>
            </a:r>
          </a:p>
        </p:txBody>
      </p:sp>
    </p:spTree>
    <p:extLst>
      <p:ext uri="{BB962C8B-B14F-4D97-AF65-F5344CB8AC3E}">
        <p14:creationId xmlns:p14="http://schemas.microsoft.com/office/powerpoint/2010/main" val="59238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329BF3-E123-4466-BD8E-AFEEDD7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301" y="1819531"/>
            <a:ext cx="6984245" cy="4137386"/>
          </a:xfrm>
        </p:spPr>
        <p:txBody>
          <a:bodyPr>
            <a:normAutofit/>
          </a:bodyPr>
          <a:lstStyle/>
          <a:p>
            <a:r>
              <a:rPr lang="ru-RU" sz="2400" dirty="0"/>
              <a:t>Говорят, что философы и истинные мудрецы равнодушны. Неправда, равнодушие — это паралич души, преждевременная смерть (А. П. Чехов)</a:t>
            </a:r>
          </a:p>
          <a:p>
            <a:r>
              <a:rPr lang="ru-RU" sz="2400" dirty="0"/>
              <a:t>Принимать близко к сердцу радости и горести Отечества способен лишь тот, кто не может пройти равнодушно мимо радостей и горестей отдельного человека (В. А. Сухомлинский)</a:t>
            </a:r>
          </a:p>
          <a:p>
            <a:endParaRPr lang="ru-RU" sz="2400" dirty="0"/>
          </a:p>
        </p:txBody>
      </p:sp>
      <p:pic>
        <p:nvPicPr>
          <p:cNvPr id="1026" name="Picture 2" descr="РАССКАЗЫ К ИЛЛЮСТРАЦИЯМ">
            <a:extLst>
              <a:ext uri="{FF2B5EF4-FFF2-40B4-BE49-F238E27FC236}">
                <a16:creationId xmlns:a16="http://schemas.microsoft.com/office/drawing/2014/main" id="{B293485A-6966-4DC7-A4DD-F6672708C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9" y="734075"/>
            <a:ext cx="4061102" cy="53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9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29EA3-F81F-465A-819F-342973B3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отзывчивость?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3C6E1-FB92-417C-B560-257972F8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77710"/>
            <a:ext cx="8946541" cy="4627572"/>
          </a:xfrm>
        </p:spPr>
        <p:txBody>
          <a:bodyPr>
            <a:noAutofit/>
          </a:bodyPr>
          <a:lstStyle/>
          <a:p>
            <a:r>
              <a:rPr lang="ru-RU" sz="2400" dirty="0"/>
              <a:t>Отзывчивость - это качество человека, которое содержит в себе такие способности как: терпимость, видеть нужду, щедрость, умение прощать, великодушие, помогать нуждающемуся.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  <a:p>
            <a:r>
              <a:rPr lang="ru-RU" sz="2400" dirty="0"/>
              <a:t>Отзывчивость - способность видеть и легко отзываться, откликаться на нужды другого человека, готовность помочь, морально поддержать, проявить заботу, включает бескорыстие, щедрость, великодушие, сердечность, умение прощать, сострадание, терпимость, внимательность. </a:t>
            </a:r>
          </a:p>
        </p:txBody>
      </p:sp>
    </p:spTree>
    <p:extLst>
      <p:ext uri="{BB962C8B-B14F-4D97-AF65-F5344CB8AC3E}">
        <p14:creationId xmlns:p14="http://schemas.microsoft.com/office/powerpoint/2010/main" val="157282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8EACF-B6C6-402E-8846-9EE54F17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Пройденные испытания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30552-FE6B-4269-BCDC-08AC666F3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делать плохих поступков.</a:t>
            </a:r>
          </a:p>
          <a:p>
            <a:r>
              <a:rPr lang="ru-RU" dirty="0"/>
              <a:t>Если поступил плохо, надо иметь мужество всё исправить.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r>
              <a:rPr lang="ru-RU" dirty="0"/>
              <a:t>Доброта и терпение.</a:t>
            </a:r>
          </a:p>
          <a:p>
            <a:r>
              <a:rPr lang="ru-RU" dirty="0"/>
              <a:t>Быть мужественным, чтобы мама гордилась тобой.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58DCBFE-B77C-4291-A7CB-DB3B6D24501C}"/>
              </a:ext>
            </a:extLst>
          </p:cNvPr>
          <p:cNvSpPr txBox="1">
            <a:spLocks/>
          </p:cNvSpPr>
          <p:nvPr/>
        </p:nvSpPr>
        <p:spPr>
          <a:xfrm>
            <a:off x="646111" y="3772899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Новые испытания</a:t>
            </a:r>
          </a:p>
        </p:txBody>
      </p:sp>
    </p:spTree>
    <p:extLst>
      <p:ext uri="{BB962C8B-B14F-4D97-AF65-F5344CB8AC3E}">
        <p14:creationId xmlns:p14="http://schemas.microsoft.com/office/powerpoint/2010/main" val="267797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8B0BB-2AAB-419D-A25E-2E6F144B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83538"/>
            <a:ext cx="9404723" cy="1400530"/>
          </a:xfrm>
        </p:spPr>
        <p:txBody>
          <a:bodyPr/>
          <a:lstStyle/>
          <a:p>
            <a:r>
              <a:rPr lang="ru-RU" dirty="0"/>
              <a:t>«Воин Света»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181CF-7FA6-4786-83B7-63C5D36B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496803"/>
            <a:ext cx="8946541" cy="3105008"/>
          </a:xfrm>
        </p:spPr>
        <p:txBody>
          <a:bodyPr>
            <a:normAutofit/>
          </a:bodyPr>
          <a:lstStyle/>
          <a:p>
            <a:r>
              <a:rPr lang="ru-RU" sz="3200" dirty="0"/>
              <a:t>Будьте добрыми, смелыми,  справедливыми, боритесь со злом в любых его проявлениях, несите свет и душевное тепло окружающему миру и всему живому.</a:t>
            </a:r>
          </a:p>
        </p:txBody>
      </p:sp>
    </p:spTree>
    <p:extLst>
      <p:ext uri="{BB962C8B-B14F-4D97-AF65-F5344CB8AC3E}">
        <p14:creationId xmlns:p14="http://schemas.microsoft.com/office/powerpoint/2010/main" val="361111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4228B-D660-4AEE-912E-8A9A814C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43" y="1819880"/>
            <a:ext cx="9404723" cy="3355802"/>
          </a:xfrm>
        </p:spPr>
        <p:txBody>
          <a:bodyPr/>
          <a:lstStyle/>
          <a:p>
            <a:r>
              <a:rPr lang="ru-RU" dirty="0"/>
              <a:t>Не будьте равнодушны, ибо равнодушие смертоносно для души человека. </a:t>
            </a:r>
            <a:br>
              <a:rPr lang="ru-RU" dirty="0"/>
            </a:br>
            <a:r>
              <a:rPr lang="ru-RU" dirty="0"/>
              <a:t>										</a:t>
            </a:r>
            <a:br>
              <a:rPr lang="ru-RU" dirty="0"/>
            </a:br>
            <a:r>
              <a:rPr lang="ru-RU" dirty="0"/>
              <a:t>										Максим Горький</a:t>
            </a:r>
          </a:p>
        </p:txBody>
      </p:sp>
    </p:spTree>
    <p:extLst>
      <p:ext uri="{BB962C8B-B14F-4D97-AF65-F5344CB8AC3E}">
        <p14:creationId xmlns:p14="http://schemas.microsoft.com/office/powerpoint/2010/main" val="1346111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31</TotalTime>
  <Words>378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«Воин света»  фильм Е. Дубровской</vt:lpstr>
      <vt:lpstr>Елена Дубровская и ее книга</vt:lpstr>
      <vt:lpstr>Кто такой воин света?</vt:lpstr>
      <vt:lpstr>Презентация PowerPoint</vt:lpstr>
      <vt:lpstr>Что такое отзывчивость?</vt:lpstr>
      <vt:lpstr>Пройденные испытания</vt:lpstr>
      <vt:lpstr>«Воин Света»  </vt:lpstr>
      <vt:lpstr>Не будьте равнодушны, ибо равнодушие смертоносно для души человека.                       Максим Горький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«Воин света»  фильм Е. Дубровской</dc:title>
  <dc:creator>Julia Shevchenko</dc:creator>
  <cp:lastModifiedBy>Julia Shevchenko</cp:lastModifiedBy>
  <cp:revision>1</cp:revision>
  <dcterms:created xsi:type="dcterms:W3CDTF">2023-09-29T19:35:58Z</dcterms:created>
  <dcterms:modified xsi:type="dcterms:W3CDTF">2023-09-29T20:07:53Z</dcterms:modified>
</cp:coreProperties>
</file>